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1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CAF59-02FD-40AA-B5CC-27981E5C118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141F0-E8A5-4C09-BBB6-ECB2B35A4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8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Јасмина Паучковић, ОШ,,Краљ Петар </a:t>
            </a:r>
            <a:r>
              <a:rPr lang="sr-Latn-RS" dirty="0"/>
              <a:t>II </a:t>
            </a:r>
            <a:r>
              <a:rPr lang="sr-Cyrl-RS" dirty="0"/>
              <a:t>Карађорђевић’’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141F0-E8A5-4C09-BBB6-ECB2B35A4B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8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78mSSk11-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D8EA-DE15-41F8-8AD6-EA128D2A91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ПРИЈАТЕЉСТВО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FF3836-1F06-4D97-9269-38B77E24D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975648"/>
            <a:ext cx="6815669" cy="1320802"/>
          </a:xfrm>
        </p:spPr>
        <p:txBody>
          <a:bodyPr/>
          <a:lstStyle/>
          <a:p>
            <a:r>
              <a:rPr lang="sr-Cyrl-RS" dirty="0"/>
              <a:t>Грађанско васпитање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78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289C-F266-4371-853A-B00EE10B3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Сви треба да знају шта другарство значи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8A04D-063C-4537-956D-29BDDAFCC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Користећи овај линк одслушај ову лепу песму </a:t>
            </a:r>
            <a:r>
              <a:rPr lang="en-US" u="sng" dirty="0">
                <a:hlinkClick r:id="rId2"/>
              </a:rPr>
              <a:t>https://www.youtube.com/watch?v=T78mSSk11-Y</a:t>
            </a:r>
            <a:endParaRPr lang="sr-Cyrl-RS" u="sng" dirty="0"/>
          </a:p>
        </p:txBody>
      </p:sp>
    </p:spTree>
    <p:extLst>
      <p:ext uri="{BB962C8B-B14F-4D97-AF65-F5344CB8AC3E}">
        <p14:creationId xmlns:p14="http://schemas.microsoft.com/office/powerpoint/2010/main" val="129030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0FEB-0064-4B7C-A06C-E3B5C836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295402" y="936413"/>
            <a:ext cx="9601196" cy="4571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168229-3E4F-4519-940D-EE4493293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639" y="360947"/>
            <a:ext cx="11333245" cy="6092524"/>
          </a:xfrm>
        </p:spPr>
      </p:pic>
    </p:spTree>
    <p:extLst>
      <p:ext uri="{BB962C8B-B14F-4D97-AF65-F5344CB8AC3E}">
        <p14:creationId xmlns:p14="http://schemas.microsoft.com/office/powerpoint/2010/main" val="395906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954-0571-431E-9E30-0052B9A7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Наведи још нека заједничка интересовања која повезују људе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DFBA9-56ED-438C-9697-EEF4B65E2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dirty="0"/>
              <a:t>Пливање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/>
              <a:t>Трчање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/>
              <a:t>Цртани филмови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/>
              <a:t>Игрице...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1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273B0-5E12-4EB9-B6D3-B21637E726D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95400" y="573847"/>
            <a:ext cx="9601200" cy="51292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r-Cyrl-RS" sz="4800" dirty="0"/>
          </a:p>
          <a:p>
            <a:pPr marL="0" indent="0" algn="just">
              <a:buNone/>
            </a:pPr>
            <a:r>
              <a:rPr lang="sr-Cyrl-RS" sz="4800" dirty="0"/>
              <a:t>Другови се подржавају када су тужни, љути, увређени, али и када славе неке успехе. Добар друг је увек ту да те саслуша, разуме и подржи  у свакој ситуацији.</a:t>
            </a:r>
          </a:p>
        </p:txBody>
      </p:sp>
    </p:spTree>
    <p:extLst>
      <p:ext uri="{BB962C8B-B14F-4D97-AF65-F5344CB8AC3E}">
        <p14:creationId xmlns:p14="http://schemas.microsoft.com/office/powerpoint/2010/main" val="3362888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58C4C-B066-489A-AD9E-501D8C6EC5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95400" y="704368"/>
            <a:ext cx="9601200" cy="4892675"/>
          </a:xfrm>
        </p:spPr>
        <p:txBody>
          <a:bodyPr>
            <a:noAutofit/>
          </a:bodyPr>
          <a:lstStyle/>
          <a:p>
            <a:pPr algn="just"/>
            <a:r>
              <a:rPr lang="sr-Cyrl-RS" sz="4000" dirty="0"/>
              <a:t>Оговарањем другова нећемо добити нове, већ ћемо изгубити и оне који су нам другови били.</a:t>
            </a:r>
          </a:p>
          <a:p>
            <a:pPr algn="just"/>
            <a:r>
              <a:rPr lang="sr-Cyrl-RS" sz="4000" dirty="0"/>
              <a:t>Поставите се у положај онога ког оговарате? Да ли вам прија да неко ружно говори о вама?</a:t>
            </a:r>
          </a:p>
          <a:p>
            <a:pPr algn="just"/>
            <a:r>
              <a:rPr lang="sr-Cyrl-RS" sz="4000" dirty="0"/>
              <a:t>Ако вам се неко не допада, довољно је да смањите контакте са том особом.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00691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775F0-6A05-49E4-B44D-0DA3BB96C04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95400" y="850141"/>
            <a:ext cx="9601200" cy="4892675"/>
          </a:xfrm>
        </p:spPr>
        <p:txBody>
          <a:bodyPr>
            <a:normAutofit/>
          </a:bodyPr>
          <a:lstStyle/>
          <a:p>
            <a:pPr algn="just"/>
            <a:r>
              <a:rPr lang="sr-Cyrl-RS" sz="4400" dirty="0"/>
              <a:t>Другарство је када са другом делиш:  ужину, тајну, радост, тугу...</a:t>
            </a:r>
          </a:p>
          <a:p>
            <a:pPr algn="just"/>
            <a:r>
              <a:rPr lang="sr-Cyrl-RS" sz="4400" dirty="0"/>
              <a:t>У животу ћеш стећи много нових другова, али не заборави на старе.</a:t>
            </a:r>
          </a:p>
          <a:p>
            <a:pPr algn="just"/>
            <a:r>
              <a:rPr lang="sr-Cyrl-RS" sz="4400" dirty="0"/>
              <a:t>Добар пријатељ увек лепо говори о својим пријатељима.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60172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ПРИЈАТЕЉСТВО</Template>
  <TotalTime>2</TotalTime>
  <Words>180</Words>
  <Application>Microsoft Office PowerPoint</Application>
  <PresentationFormat>Widescreen</PresentationFormat>
  <Paragraphs>20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Wingdings</vt:lpstr>
      <vt:lpstr>Organic</vt:lpstr>
      <vt:lpstr>ПРИЈАТЕЉСТВО</vt:lpstr>
      <vt:lpstr>Сви треба да знају шта другарство значи</vt:lpstr>
      <vt:lpstr> </vt:lpstr>
      <vt:lpstr>Наведи још нека заједничка интересовања која повезују људе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ПРИЈАТЕЉСТВО</dc:title>
  <dc:creator>Jasmina Paučković</dc:creator>
  <cp:lastModifiedBy>Jasmina Paučković</cp:lastModifiedBy>
  <cp:revision>3</cp:revision>
  <dcterms:created xsi:type="dcterms:W3CDTF">2020-03-18T10:25:00Z</dcterms:created>
  <dcterms:modified xsi:type="dcterms:W3CDTF">2020-03-18T10:45:53Z</dcterms:modified>
</cp:coreProperties>
</file>